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0037" autoAdjust="0"/>
  </p:normalViewPr>
  <p:slideViewPr>
    <p:cSldViewPr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2739C-C36F-45BC-B919-5F1D3CAA2E6A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7B234-50A7-4402-B224-6A84F1D23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7B234-50A7-4402-B224-6A84F1D23E7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7B234-50A7-4402-B224-6A84F1D23E7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7B234-50A7-4402-B224-6A84F1D23E7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2209799"/>
          </a:xfrm>
          <a:solidFill>
            <a:schemeClr val="tx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9600" dirty="0" smtClean="0"/>
              <a:t>Welcome</a:t>
            </a:r>
            <a:endParaRPr lang="en-US" sz="9600" dirty="0"/>
          </a:p>
        </p:txBody>
      </p:sp>
      <p:pic>
        <p:nvPicPr>
          <p:cNvPr id="4" name="Picture 3" descr="00kI053zGt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667000"/>
            <a:ext cx="78486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3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00B050"/>
                </a:solidFill>
              </a:rPr>
              <a:t>Introduce</a:t>
            </a:r>
            <a:endParaRPr lang="en-US" sz="7200" dirty="0">
              <a:solidFill>
                <a:srgbClr val="00B05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598488"/>
          </a:xfr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      </a:t>
            </a:r>
            <a:r>
              <a:rPr lang="en-US" sz="3600" dirty="0" smtClean="0"/>
              <a:t>Teacher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362200"/>
            <a:ext cx="4040188" cy="3951288"/>
          </a:xfr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tx1"/>
            </a:solidFill>
            <a:prstDash val="lgDashDotDot"/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 Mohammad  </a:t>
            </a:r>
            <a:r>
              <a:rPr lang="en-US" sz="2800" dirty="0" err="1" smtClean="0">
                <a:solidFill>
                  <a:srgbClr val="00B050"/>
                </a:solidFill>
              </a:rPr>
              <a:t>Ruhullah</a:t>
            </a:r>
            <a:endParaRPr lang="en-US" sz="28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2800" dirty="0" smtClean="0"/>
              <a:t>   </a:t>
            </a:r>
            <a:r>
              <a:rPr lang="en-US" sz="2800" dirty="0" smtClean="0">
                <a:solidFill>
                  <a:schemeClr val="accent3"/>
                </a:solidFill>
              </a:rPr>
              <a:t>Asst. Teacher  in  English                                       </a:t>
            </a:r>
          </a:p>
          <a:p>
            <a:pPr>
              <a:buNone/>
            </a:pPr>
            <a:r>
              <a:rPr lang="en-US" sz="2800" dirty="0" smtClean="0"/>
              <a:t>  </a:t>
            </a:r>
            <a:r>
              <a:rPr lang="en-US" sz="2800" dirty="0" err="1" smtClean="0">
                <a:solidFill>
                  <a:srgbClr val="0070C0"/>
                </a:solidFill>
              </a:rPr>
              <a:t>Narandi</a:t>
            </a:r>
            <a:r>
              <a:rPr lang="en-US" sz="2800" dirty="0" smtClean="0">
                <a:solidFill>
                  <a:srgbClr val="0070C0"/>
                </a:solidFill>
              </a:rPr>
              <a:t>  High  School</a:t>
            </a:r>
          </a:p>
          <a:p>
            <a:pPr>
              <a:buNone/>
            </a:pPr>
            <a:r>
              <a:rPr lang="en-US" sz="2800" dirty="0" smtClean="0"/>
              <a:t>  </a:t>
            </a:r>
            <a:r>
              <a:rPr lang="en-US" sz="2800" dirty="0" err="1" smtClean="0">
                <a:solidFill>
                  <a:schemeClr val="accent6"/>
                </a:solidFill>
              </a:rPr>
              <a:t>Pakundia</a:t>
            </a:r>
            <a:r>
              <a:rPr lang="en-US" sz="2800" dirty="0" smtClean="0">
                <a:solidFill>
                  <a:schemeClr val="accent6"/>
                </a:solidFill>
              </a:rPr>
              <a:t> , </a:t>
            </a:r>
            <a:r>
              <a:rPr lang="en-US" sz="2800" dirty="0" err="1" smtClean="0">
                <a:solidFill>
                  <a:schemeClr val="accent6"/>
                </a:solidFill>
              </a:rPr>
              <a:t>Kishoregonj</a:t>
            </a:r>
            <a:r>
              <a:rPr lang="en-US" sz="2800" dirty="0" smtClean="0">
                <a:solidFill>
                  <a:schemeClr val="accent6"/>
                </a:solidFill>
              </a:rPr>
              <a:t>   </a:t>
            </a:r>
            <a:endParaRPr lang="en-US" sz="2800" dirty="0">
              <a:solidFill>
                <a:schemeClr val="accent6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   </a:t>
            </a:r>
            <a:r>
              <a:rPr lang="en-US" sz="4000" dirty="0" smtClean="0"/>
              <a:t>Lesson</a:t>
            </a:r>
            <a:endParaRPr lang="en-US" sz="40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62400"/>
          </a:xfr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tx1"/>
            </a:solidFill>
            <a:prstDash val="lgDashDotDot"/>
          </a:ln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  Class----------- 9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 Sub. ----------- English</a:t>
            </a:r>
          </a:p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   Unit ----------    8</a:t>
            </a:r>
          </a:p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   </a:t>
            </a:r>
            <a:r>
              <a:rPr lang="en-US" dirty="0" smtClean="0">
                <a:solidFill>
                  <a:schemeClr val="accent1"/>
                </a:solidFill>
              </a:rPr>
              <a:t>Date --------  13-02-2014 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1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6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1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build="p" animBg="1"/>
      <p:bldP spid="3" grpId="0" build="p" animBg="1"/>
      <p:bldP spid="8" grpId="0" build="p" animBg="1"/>
      <p:bldP spid="9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13716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  <p:pic>
        <p:nvPicPr>
          <p:cNvPr id="4" name="Content Placeholder 3" descr="r p 2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624" y="0"/>
            <a:ext cx="9115376" cy="6858000"/>
          </a:xfrm>
          <a:solidFill>
            <a:srgbClr val="C00000"/>
          </a:solidFill>
          <a:ln w="190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7400" y="0"/>
            <a:ext cx="228600" cy="76199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458200" cy="6324600"/>
          </a:xfr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4800" dirty="0" smtClean="0"/>
          </a:p>
          <a:p>
            <a:pPr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</a:rPr>
              <a:t>The shat </a:t>
            </a:r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</a:rPr>
              <a:t>Gambuj</a:t>
            </a:r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</a:rPr>
              <a:t> Mosque</a:t>
            </a:r>
          </a:p>
          <a:p>
            <a:pPr>
              <a:buNone/>
            </a:pPr>
            <a:endParaRPr lang="en-US" sz="4800" dirty="0" smtClean="0"/>
          </a:p>
          <a:p>
            <a:pPr>
              <a:buNone/>
            </a:pPr>
            <a:endParaRPr lang="en-US" sz="4800" dirty="0" smtClean="0"/>
          </a:p>
          <a:p>
            <a:pPr>
              <a:buNone/>
            </a:pPr>
            <a:endParaRPr lang="en-US" sz="4800" dirty="0" smtClean="0"/>
          </a:p>
          <a:p>
            <a:pPr>
              <a:buNone/>
            </a:pPr>
            <a:endParaRPr lang="en-US" sz="4800" dirty="0" smtClean="0"/>
          </a:p>
          <a:p>
            <a:pPr>
              <a:buNone/>
            </a:pP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B0F0"/>
                </a:solidFill>
              </a:rPr>
              <a:t>Learning outcomes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FFC000"/>
                </a:solidFill>
              </a:rPr>
              <a:t>Listen for specific information.</a:t>
            </a:r>
          </a:p>
          <a:p>
            <a:r>
              <a:rPr lang="en-US" sz="4800" dirty="0" smtClean="0">
                <a:solidFill>
                  <a:srgbClr val="FFFF00"/>
                </a:solidFill>
              </a:rPr>
              <a:t>Read and understand text through silent reading</a:t>
            </a:r>
            <a:r>
              <a:rPr lang="en-US" sz="4800" dirty="0" smtClean="0"/>
              <a:t>.</a:t>
            </a:r>
          </a:p>
          <a:p>
            <a:r>
              <a:rPr lang="en-US" sz="4800" dirty="0" smtClean="0"/>
              <a:t>Ask and answer </a:t>
            </a:r>
            <a:r>
              <a:rPr lang="en-US" sz="4800" b="1" dirty="0" smtClean="0"/>
              <a:t>questions.</a:t>
            </a:r>
          </a:p>
          <a:p>
            <a:r>
              <a:rPr lang="en-US" sz="4800" b="1" dirty="0" smtClean="0">
                <a:solidFill>
                  <a:srgbClr val="00B050"/>
                </a:solidFill>
              </a:rPr>
              <a:t>Describe a place</a:t>
            </a:r>
            <a:r>
              <a:rPr lang="en-US" sz="4800" b="1" dirty="0" smtClean="0"/>
              <a:t>.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52400"/>
            <a:ext cx="9144000" cy="7010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75000"/>
              <a:lumOff val="25000"/>
            </a:schemeClr>
          </a:solidFill>
          <a:ln w="762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00B050"/>
                </a:solidFill>
              </a:rPr>
              <a:t>Words Meanings</a:t>
            </a:r>
            <a:endParaRPr lang="en-US" sz="72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 w="76200">
            <a:solidFill>
              <a:srgbClr val="00B050"/>
            </a:solidFill>
          </a:ln>
        </p:spPr>
        <p:txBody>
          <a:bodyPr/>
          <a:lstStyle/>
          <a:p>
            <a:pPr>
              <a:tabLst>
                <a:tab pos="633413" algn="l"/>
              </a:tabLst>
            </a:pPr>
            <a:r>
              <a:rPr lang="en-US" sz="4400" dirty="0" smtClean="0">
                <a:solidFill>
                  <a:srgbClr val="00B0F0"/>
                </a:solidFill>
              </a:rPr>
              <a:t>Heritage</a:t>
            </a:r>
          </a:p>
          <a:p>
            <a:pPr>
              <a:tabLst>
                <a:tab pos="633413" algn="l"/>
              </a:tabLst>
            </a:pPr>
            <a:r>
              <a:rPr lang="en-US" sz="4400" dirty="0" smtClean="0">
                <a:solidFill>
                  <a:srgbClr val="FF0000"/>
                </a:solidFill>
              </a:rPr>
              <a:t>Monument</a:t>
            </a:r>
          </a:p>
          <a:p>
            <a:pPr>
              <a:tabLst>
                <a:tab pos="633413" algn="l"/>
              </a:tabLst>
            </a:pPr>
            <a:r>
              <a:rPr lang="en-US" sz="4400" dirty="0" smtClean="0">
                <a:solidFill>
                  <a:schemeClr val="accent1"/>
                </a:solidFill>
              </a:rPr>
              <a:t>Mangrove</a:t>
            </a:r>
          </a:p>
          <a:p>
            <a:pPr>
              <a:tabLst>
                <a:tab pos="633413" algn="l"/>
              </a:tabLst>
            </a:pPr>
            <a:r>
              <a:rPr lang="en-US" sz="4400" dirty="0" smtClean="0">
                <a:solidFill>
                  <a:schemeClr val="accent3"/>
                </a:solidFill>
              </a:rPr>
              <a:t>Architecture</a:t>
            </a:r>
            <a:r>
              <a:rPr lang="en-US" sz="4400" dirty="0" smtClean="0"/>
              <a:t> </a:t>
            </a:r>
          </a:p>
          <a:p>
            <a:pPr>
              <a:tabLst>
                <a:tab pos="633413" algn="l"/>
              </a:tabLst>
            </a:pPr>
            <a:r>
              <a:rPr lang="en-US" sz="4400" dirty="0" smtClean="0">
                <a:solidFill>
                  <a:srgbClr val="FFC000"/>
                </a:solidFill>
              </a:rPr>
              <a:t>Remarkable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00B050"/>
                </a:solidFill>
              </a:rPr>
              <a:t>Group Work</a:t>
            </a:r>
            <a:endParaRPr lang="en-US" sz="72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Complete the chart</a:t>
            </a:r>
            <a:endParaRPr lang="en-US" sz="5400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438400"/>
          <a:ext cx="8229600" cy="40995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152550"/>
                <a:gridCol w="4077050"/>
              </a:tblGrid>
              <a:tr h="544286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Shat </a:t>
                      </a:r>
                      <a:r>
                        <a:rPr lang="en-US" sz="3200" dirty="0" err="1" smtClean="0"/>
                        <a:t>Gambuj</a:t>
                      </a:r>
                      <a:r>
                        <a:rPr lang="en-US" sz="3200" dirty="0" smtClean="0"/>
                        <a:t> Mosque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Information</a:t>
                      </a:r>
                      <a:endParaRPr lang="en-US" sz="3200" dirty="0"/>
                    </a:p>
                  </a:txBody>
                  <a:tcPr/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tx2"/>
                          </a:solidFill>
                        </a:rPr>
                        <a:t>Founded by</a:t>
                      </a:r>
                      <a:endParaRPr lang="en-US" sz="32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accent1"/>
                          </a:solidFill>
                        </a:rPr>
                        <a:t>When</a:t>
                      </a:r>
                      <a:endParaRPr lang="en-US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624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accent2"/>
                          </a:solidFill>
                        </a:rPr>
                        <a:t>Number of domes</a:t>
                      </a:r>
                      <a:endParaRPr lang="en-US" sz="32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accent4"/>
                          </a:solidFill>
                        </a:rPr>
                        <a:t>Number of pillars</a:t>
                      </a:r>
                      <a:endParaRPr lang="en-US" sz="3200" dirty="0">
                        <a:solidFill>
                          <a:schemeClr val="accent4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</a:rPr>
                        <a:t>Arches</a:t>
                      </a:r>
                      <a:endParaRPr lang="en-US" sz="32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Mihrabs</a:t>
                      </a:r>
                      <a:endParaRPr lang="en-US" sz="32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 w="76200"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en-US" sz="7200" dirty="0" smtClean="0"/>
              <a:t>Evaluation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5257800"/>
          </a:xfr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n-US" sz="3600" dirty="0" smtClean="0"/>
              <a:t>When the Shat </a:t>
            </a:r>
            <a:r>
              <a:rPr lang="en-US" sz="3600" dirty="0" err="1" smtClean="0"/>
              <a:t>Gambuj</a:t>
            </a:r>
            <a:r>
              <a:rPr lang="en-US" sz="3600" dirty="0" smtClean="0"/>
              <a:t> Mosque was built?</a:t>
            </a:r>
          </a:p>
          <a:p>
            <a:pPr marL="514350" indent="-514350">
              <a:buAutoNum type="arabicPeriod"/>
            </a:pPr>
            <a:r>
              <a:rPr lang="en-US" sz="3600" dirty="0" smtClean="0"/>
              <a:t>Who was built it?</a:t>
            </a:r>
          </a:p>
          <a:p>
            <a:pPr marL="514350" indent="-514350">
              <a:buAutoNum type="arabicPeriod"/>
            </a:pPr>
            <a:r>
              <a:rPr lang="en-US" sz="3600" dirty="0" smtClean="0"/>
              <a:t>How many doorways in the mosque?</a:t>
            </a:r>
          </a:p>
          <a:p>
            <a:pPr marL="514350" indent="-514350">
              <a:buAutoNum type="arabicPeriod"/>
            </a:pPr>
            <a:r>
              <a:rPr lang="en-US" sz="3600" dirty="0" smtClean="0"/>
              <a:t>Which purpose the mosque was used?</a:t>
            </a:r>
          </a:p>
          <a:p>
            <a:pPr marL="514350" indent="-514350">
              <a:buAutoNum type="arabicPeriod"/>
            </a:pPr>
            <a:r>
              <a:rPr lang="en-US" sz="3600" dirty="0" smtClean="0"/>
              <a:t>What was the previous name of </a:t>
            </a:r>
            <a:r>
              <a:rPr lang="en-US" sz="3600" dirty="0" err="1" smtClean="0"/>
              <a:t>Bagerhat</a:t>
            </a:r>
            <a:r>
              <a:rPr lang="en-US" sz="3600" dirty="0" smtClean="0"/>
              <a:t>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  <a:ln w="762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7200" dirty="0" smtClean="0"/>
              <a:t>Home task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sz="4800" dirty="0" smtClean="0">
                <a:solidFill>
                  <a:schemeClr val="accent1"/>
                </a:solidFill>
              </a:rPr>
              <a:t>Write a paragraph about ‘‘Your village Mosque’’ within 10 sentences.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92D050"/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7200" dirty="0" smtClean="0"/>
              <a:t>Thanks</a:t>
            </a:r>
            <a:endParaRPr lang="en-US" sz="7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 flipV="1">
            <a:off x="457200" y="6857999"/>
            <a:ext cx="4040188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0" y="1447800"/>
            <a:ext cx="9144000" cy="6705600"/>
          </a:xfrm>
          <a:solidFill>
            <a:schemeClr val="accent1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sz="7200" dirty="0" smtClean="0"/>
              <a:t>No more Today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7" name="Content Placeholder 6" descr="r p 3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0" y="2624932"/>
            <a:ext cx="9144000" cy="552846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157</Words>
  <Application>Microsoft Office PowerPoint</Application>
  <PresentationFormat>On-screen Show (4:3)</PresentationFormat>
  <Paragraphs>55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Welcome</vt:lpstr>
      <vt:lpstr>Introduce</vt:lpstr>
      <vt:lpstr>   </vt:lpstr>
      <vt:lpstr>Slide 4</vt:lpstr>
      <vt:lpstr>Learning outcomes</vt:lpstr>
      <vt:lpstr>Slide 6</vt:lpstr>
      <vt:lpstr>Words Meanings</vt:lpstr>
      <vt:lpstr>Group Work</vt:lpstr>
      <vt:lpstr>Evaluation</vt:lpstr>
      <vt:lpstr>Home task</vt:lpstr>
      <vt:lpstr>Thanks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/>
  <cp:lastModifiedBy>JSC</cp:lastModifiedBy>
  <cp:revision>125</cp:revision>
  <dcterms:created xsi:type="dcterms:W3CDTF">2006-08-16T00:00:00Z</dcterms:created>
  <dcterms:modified xsi:type="dcterms:W3CDTF">2010-08-02T06:41:29Z</dcterms:modified>
</cp:coreProperties>
</file>